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80" y="10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4864" y="323528"/>
            <a:ext cx="433066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«ДРОБРЕСУРС»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2" y="2808851"/>
            <a:ext cx="6238874" cy="54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652" y="2280502"/>
            <a:ext cx="6238874" cy="508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ЛЕНТОЧНЫЙ КОНВЕЙЕР НАШЕГО ПРОИЗВОДСТВА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8920" y="8254523"/>
            <a:ext cx="20162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г.Лабинск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ru-RU" dirty="0"/>
          </a:p>
        </p:txBody>
      </p:sp>
      <p:pic>
        <p:nvPicPr>
          <p:cNvPr id="9" name="Рисунок 8" descr="C:\Users\Сергей\Desktop\лототип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10588" r="15061" b="10588"/>
          <a:stretch/>
        </p:blipFill>
        <p:spPr bwMode="auto">
          <a:xfrm>
            <a:off x="179512" y="188640"/>
            <a:ext cx="1858805" cy="1575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90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632" y="251520"/>
            <a:ext cx="6579824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«Дробресурс» производит конвейера с шириной ленты 500, 650, 800, 1000, 1200 и длиной до 40 метров.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комплектация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опорная металлоконструкция;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очиститель ленты;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очиститель барабана;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защитные борта;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приёмный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бункер;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стыковочный элемент; 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плужковый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сбрасыватель. </a:t>
            </a: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ленточного конвейера нашего производства является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надёжной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долговечной благодаря следующим конструктивным особенностям.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4721" b="2135"/>
          <a:stretch/>
        </p:blipFill>
        <p:spPr bwMode="auto">
          <a:xfrm>
            <a:off x="33561" y="3978770"/>
            <a:ext cx="4419600" cy="382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53136" y="7085967"/>
            <a:ext cx="204557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Чистящее устройство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3136" y="4788024"/>
            <a:ext cx="20603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Закрытый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приводной барабан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3136" y="5256076"/>
            <a:ext cx="20603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Футерованный барабан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3136" y="5937960"/>
            <a:ext cx="20603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Мощная несущая ферма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профильной трубы 50х50х3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708920" y="4427984"/>
            <a:ext cx="1872208" cy="5400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564904" y="5436096"/>
            <a:ext cx="2016224" cy="1800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717032" y="6188453"/>
            <a:ext cx="864096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36712" y="5796136"/>
            <a:ext cx="3744416" cy="10019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653136" y="6618088"/>
            <a:ext cx="204557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Надёжный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подшипниковый узел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980728" y="6364748"/>
            <a:ext cx="3600400" cy="9012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57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611560"/>
            <a:ext cx="425705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8" y="3419872"/>
            <a:ext cx="2952328" cy="524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57192" y="1835696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вала  80мм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498042" y="2125931"/>
            <a:ext cx="63949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88640" y="5689149"/>
            <a:ext cx="24482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Двухрядный подшипник 3614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2708920" y="5905173"/>
            <a:ext cx="2131092" cy="10430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72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6237" r="2241"/>
          <a:stretch/>
        </p:blipFill>
        <p:spPr bwMode="auto">
          <a:xfrm>
            <a:off x="603783" y="323528"/>
            <a:ext cx="5218386" cy="309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76772" y="3451174"/>
            <a:ext cx="36724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Роликоопора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нашего производства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209786" y="2485090"/>
            <a:ext cx="0" cy="87150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Сергей\Desktop\грохота 2020\Картинки\Картинки\3427.01.01.000СБ - Ролик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t="9683" r="5053" b="10299"/>
          <a:stretch/>
        </p:blipFill>
        <p:spPr bwMode="auto">
          <a:xfrm>
            <a:off x="409903" y="5076056"/>
            <a:ext cx="3345152" cy="210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24088" y="5874002"/>
            <a:ext cx="2231016" cy="491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Ролик нашего производства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715483" y="6119663"/>
            <a:ext cx="79208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89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23865" r="8371" b="22346"/>
          <a:stretch/>
        </p:blipFill>
        <p:spPr bwMode="auto">
          <a:xfrm>
            <a:off x="2486579" y="323528"/>
            <a:ext cx="4173456" cy="242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4815" y="1317596"/>
            <a:ext cx="1720727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Очиститель барабана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45015" y="1533620"/>
            <a:ext cx="36255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05178" y="3635896"/>
            <a:ext cx="49545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Натяжная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изготовлена по принципу ролика – что исключает перекос  в подшипниках при любой натяжке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482472" y="4283968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6" y="4644008"/>
            <a:ext cx="5301791" cy="407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r="24359"/>
          <a:stretch/>
        </p:blipFill>
        <p:spPr>
          <a:xfrm>
            <a:off x="58556" y="2924753"/>
            <a:ext cx="5204775" cy="24056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 t="8315" r="23937" b="10062"/>
          <a:stretch/>
        </p:blipFill>
        <p:spPr>
          <a:xfrm flipH="1">
            <a:off x="1740471" y="116695"/>
            <a:ext cx="4954472" cy="27751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3968" y="1509331"/>
            <a:ext cx="2664296" cy="473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Конвейер с лестницей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трапами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5433" y="4247964"/>
            <a:ext cx="2232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образная  опора конвейера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871635" y="4499992"/>
            <a:ext cx="72008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348880" y="899593"/>
            <a:ext cx="0" cy="812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1" t="8585" r="24210" b="5517"/>
          <a:stretch/>
        </p:blipFill>
        <p:spPr>
          <a:xfrm flipH="1">
            <a:off x="1706116" y="5292667"/>
            <a:ext cx="4988827" cy="30870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640" y="6640835"/>
            <a:ext cx="1440160" cy="451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П-образная опора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628800" y="6866704"/>
            <a:ext cx="100811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8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1476" y="1763688"/>
            <a:ext cx="4608512" cy="36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«Дробресурс»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352510 Краснодарский край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Лабинск пос. Сахарного завода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Телефон/факс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8(86169) 6-91-14, 6-95-35 ,6-83-04, 6-84-87,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+7-918-979-19-83, +7-989-265-49-46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 droblab@mail.ru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 ooo-drobresurs.ru </a:t>
            </a:r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 t="8315" r="23937" b="10062"/>
          <a:stretch/>
        </p:blipFill>
        <p:spPr>
          <a:xfrm flipH="1">
            <a:off x="4195500" y="6588224"/>
            <a:ext cx="2477236" cy="1387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r="24359"/>
          <a:stretch/>
        </p:blipFill>
        <p:spPr>
          <a:xfrm>
            <a:off x="548680" y="6105492"/>
            <a:ext cx="3646820" cy="16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173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Николенко Сергей</dc:creator>
  <cp:lastModifiedBy>Сергей</cp:lastModifiedBy>
  <cp:revision>21</cp:revision>
  <dcterms:created xsi:type="dcterms:W3CDTF">2020-03-25T06:45:28Z</dcterms:created>
  <dcterms:modified xsi:type="dcterms:W3CDTF">2020-07-20T13:37:46Z</dcterms:modified>
</cp:coreProperties>
</file>